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6" r:id="rId2"/>
    <p:sldId id="289" r:id="rId3"/>
    <p:sldId id="290" r:id="rId4"/>
    <p:sldId id="291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AD255-4779-43D0-A06A-AC795AFBF9DF}" type="datetimeFigureOut">
              <a:rPr lang="de-CH" smtClean="0"/>
              <a:t>18.01.2023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3CCE8-9172-4E89-9D40-FA59C5655C1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243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>
            <a:extLst>
              <a:ext uri="{FF2B5EF4-FFF2-40B4-BE49-F238E27FC236}">
                <a16:creationId xmlns:a16="http://schemas.microsoft.com/office/drawing/2014/main" id="{D272F907-4529-B199-1D18-42C2C4AC9C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izenplatzhalter 2">
            <a:extLst>
              <a:ext uri="{FF2B5EF4-FFF2-40B4-BE49-F238E27FC236}">
                <a16:creationId xmlns:a16="http://schemas.microsoft.com/office/drawing/2014/main" id="{864B06F4-83F0-A595-0B5D-AA913541E2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4100" name="Foliennummernplatzhalter 3">
            <a:extLst>
              <a:ext uri="{FF2B5EF4-FFF2-40B4-BE49-F238E27FC236}">
                <a16:creationId xmlns:a16="http://schemas.microsoft.com/office/drawing/2014/main" id="{71820BEF-DC8A-E35B-AA24-EAF5632D5A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453FC5-821A-4324-A9A7-760F6A47862A}" type="slidenum">
              <a:rPr lang="de-CH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de-CH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>
            <a:extLst>
              <a:ext uri="{FF2B5EF4-FFF2-40B4-BE49-F238E27FC236}">
                <a16:creationId xmlns:a16="http://schemas.microsoft.com/office/drawing/2014/main" id="{E6E4588F-04E2-8C31-6D93-F797C28511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izenplatzhalter 2">
            <a:extLst>
              <a:ext uri="{FF2B5EF4-FFF2-40B4-BE49-F238E27FC236}">
                <a16:creationId xmlns:a16="http://schemas.microsoft.com/office/drawing/2014/main" id="{8DC3DADE-1248-1813-E100-5239B29048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Musik trotz allem ist eine Musikschule für Menschen ab 7 Jahren mit und ohne Behinderung.</a:t>
            </a:r>
          </a:p>
        </p:txBody>
      </p:sp>
      <p:sp>
        <p:nvSpPr>
          <p:cNvPr id="6148" name="Foliennummernplatzhalter 3">
            <a:extLst>
              <a:ext uri="{FF2B5EF4-FFF2-40B4-BE49-F238E27FC236}">
                <a16:creationId xmlns:a16="http://schemas.microsoft.com/office/drawing/2014/main" id="{047BADAB-859F-09B0-5F25-A1B56E6A69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847993-9B6E-40DA-9DFB-96D4B87E82EC}" type="slidenum">
              <a:rPr lang="de-CH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de-CH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>
            <a:extLst>
              <a:ext uri="{FF2B5EF4-FFF2-40B4-BE49-F238E27FC236}">
                <a16:creationId xmlns:a16="http://schemas.microsoft.com/office/drawing/2014/main" id="{E6E4588F-04E2-8C31-6D93-F797C28511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izenplatzhalter 2">
            <a:extLst>
              <a:ext uri="{FF2B5EF4-FFF2-40B4-BE49-F238E27FC236}">
                <a16:creationId xmlns:a16="http://schemas.microsoft.com/office/drawing/2014/main" id="{8DC3DADE-1248-1813-E100-5239B29048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Musik trotz allem ist eine Musikschule für Menschen ab 7 Jahren mit und ohne Behinderung.</a:t>
            </a:r>
          </a:p>
        </p:txBody>
      </p:sp>
      <p:sp>
        <p:nvSpPr>
          <p:cNvPr id="6148" name="Foliennummernplatzhalter 3">
            <a:extLst>
              <a:ext uri="{FF2B5EF4-FFF2-40B4-BE49-F238E27FC236}">
                <a16:creationId xmlns:a16="http://schemas.microsoft.com/office/drawing/2014/main" id="{047BADAB-859F-09B0-5F25-A1B56E6A69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847993-9B6E-40DA-9DFB-96D4B87E82EC}" type="slidenum">
              <a:rPr lang="de-CH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de-CH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73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>
            <a:extLst>
              <a:ext uri="{FF2B5EF4-FFF2-40B4-BE49-F238E27FC236}">
                <a16:creationId xmlns:a16="http://schemas.microsoft.com/office/drawing/2014/main" id="{E6E4588F-04E2-8C31-6D93-F797C28511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izenplatzhalter 2">
            <a:extLst>
              <a:ext uri="{FF2B5EF4-FFF2-40B4-BE49-F238E27FC236}">
                <a16:creationId xmlns:a16="http://schemas.microsoft.com/office/drawing/2014/main" id="{8DC3DADE-1248-1813-E100-5239B29048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Musik trotz allem ist eine Musikschule für Menschen ab 7 Jahren mit und ohne Behinderung.</a:t>
            </a:r>
          </a:p>
        </p:txBody>
      </p:sp>
      <p:sp>
        <p:nvSpPr>
          <p:cNvPr id="6148" name="Foliennummernplatzhalter 3">
            <a:extLst>
              <a:ext uri="{FF2B5EF4-FFF2-40B4-BE49-F238E27FC236}">
                <a16:creationId xmlns:a16="http://schemas.microsoft.com/office/drawing/2014/main" id="{047BADAB-859F-09B0-5F25-A1B56E6A69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847993-9B6E-40DA-9DFB-96D4B87E82EC}" type="slidenum">
              <a:rPr lang="de-CH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de-CH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05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654C2-C37C-A6EA-FA3D-3396E58FC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7A52ECA-8498-A66E-142A-D2673F29D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298F4F-D859-36A1-1D1F-AEF09E15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96CF-697B-4E16-9E76-FD40DFC6B87B}" type="datetimeFigureOut">
              <a:rPr lang="de-CH" smtClean="0"/>
              <a:t>18.01.2023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20CB92-182A-5ED5-FA91-09148820B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63D49E-3EFB-66F5-F7B6-AD10253D5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CE03-0EEC-4480-8411-8EEBB636B29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401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73EA8-D1EB-57AC-BB08-CB909A5B8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6EC23E7-1FAA-4E2D-0D24-1A689EAF2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12510D-56B7-85C0-8B21-D55E9A4A0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96CF-697B-4E16-9E76-FD40DFC6B87B}" type="datetimeFigureOut">
              <a:rPr lang="de-CH" smtClean="0"/>
              <a:t>18.01.2023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E61246-23BD-B26C-F809-3D6F978D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4AF047-CC96-A0C0-1D86-126AAF5AA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CE03-0EEC-4480-8411-8EEBB636B29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50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3110F09-B05F-BCF7-2AE3-A710CC0523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DC1E5D0-9D70-7878-4B22-2C45435F7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7BBE38-139A-54EF-0B3E-A073EFD0B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96CF-697B-4E16-9E76-FD40DFC6B87B}" type="datetimeFigureOut">
              <a:rPr lang="de-CH" smtClean="0"/>
              <a:t>18.01.2023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A58966-E33F-902A-7F1F-AFA6B85EF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EA8529-F4CA-CABC-ED29-E4012E7E4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CE03-0EEC-4480-8411-8EEBB636B29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161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D24D9-6F8C-4B47-268F-9F95F9880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C677C5-38EB-6A4F-C2B7-B0A8683FD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9ED521-3CEE-BBF5-6441-9795B4D26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96CF-697B-4E16-9E76-FD40DFC6B87B}" type="datetimeFigureOut">
              <a:rPr lang="de-CH" smtClean="0"/>
              <a:t>18.01.2023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3A4A34-F1A4-E9FF-899B-B0D91A86E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900084-B4CD-AB90-9154-66857EEE9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CE03-0EEC-4480-8411-8EEBB636B29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2643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6D872B-08BD-13F1-8B19-D7AC8F5E4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7ADC63-B9F7-4A7B-A8E0-CB5EE8F8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80C776-C369-753C-4478-504BFCA18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96CF-697B-4E16-9E76-FD40DFC6B87B}" type="datetimeFigureOut">
              <a:rPr lang="de-CH" smtClean="0"/>
              <a:t>18.01.2023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B0BD7F-F235-2274-184E-BCB40BFD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E7E6B7-605E-5B6B-4BCD-1612B6387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CE03-0EEC-4480-8411-8EEBB636B29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671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C06CA0-2951-1CDD-CBAC-D279FF7C0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C970F2-A5EF-F09A-12CE-1704BA490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BD965B8-D17B-A3D5-B37D-857609E4D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0B88701-5871-3437-D979-11E2A3FB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96CF-697B-4E16-9E76-FD40DFC6B87B}" type="datetimeFigureOut">
              <a:rPr lang="de-CH" smtClean="0"/>
              <a:t>18.01.2023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B1FAB0-9E92-0D48-99C6-AFEE2DED4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964DE39-D67E-CBC0-31D4-7F0A45670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CE03-0EEC-4480-8411-8EEBB636B29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4611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04085C-E92D-D986-1D59-62317D38D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6C127D-66B6-0C74-506E-87ADFE3DB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40380F2-EF52-6510-4AE4-04C452673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83D21F4-2B8F-8521-271C-46CDB1AC8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88C4785-B2A7-8BDA-8668-93F21DAFC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5F43CD5-1BC0-0D37-FEF1-4C3747B75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96CF-697B-4E16-9E76-FD40DFC6B87B}" type="datetimeFigureOut">
              <a:rPr lang="de-CH" smtClean="0"/>
              <a:t>18.01.2023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E819CF0-18E9-196F-76D0-C0E6F4B0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83EDDF8-668C-A7C4-A9E3-CC8F02094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CE03-0EEC-4480-8411-8EEBB636B29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133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B333DC-EDC1-A9CE-F876-7E2588FD2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6A5F797-3613-2025-3F5F-D06EC4600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96CF-697B-4E16-9E76-FD40DFC6B87B}" type="datetimeFigureOut">
              <a:rPr lang="de-CH" smtClean="0"/>
              <a:t>18.01.2023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1A9F6E4-4280-4B50-4778-F5402D217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3E1DB74-8471-7901-F834-816FAD758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CE03-0EEC-4480-8411-8EEBB636B29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332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9D72CB-D7F8-213B-C4DA-9A5EE9C2F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96CF-697B-4E16-9E76-FD40DFC6B87B}" type="datetimeFigureOut">
              <a:rPr lang="de-CH" smtClean="0"/>
              <a:t>18.01.2023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09A58C7-2319-B323-EC57-3979F1AB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9B7314-9258-DF12-BA28-8D18BB73F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CE03-0EEC-4480-8411-8EEBB636B29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409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761E38-0F58-D903-3AF7-82DEC9D9C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B5112C-B9C4-E439-D4D5-134B10B74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55E20F-40DD-9309-8575-D0A83E82B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0FA2DA-07CB-EABD-2C9D-20416BF50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96CF-697B-4E16-9E76-FD40DFC6B87B}" type="datetimeFigureOut">
              <a:rPr lang="de-CH" smtClean="0"/>
              <a:t>18.01.2023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B855F69-9EEE-4958-708D-0EF19795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F557784-8835-42F4-7171-75384B0E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CE03-0EEC-4480-8411-8EEBB636B29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5153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45D38F-AB38-809F-42CD-BE40F868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8722D2B-BDA9-810D-8111-1C8A19F252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B8F377-EE8B-32B5-39F9-5EF700BEA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C3819D9-03F9-FD36-7698-78927CEC9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96CF-697B-4E16-9E76-FD40DFC6B87B}" type="datetimeFigureOut">
              <a:rPr lang="de-CH" smtClean="0"/>
              <a:t>18.01.2023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87F41A5-63C6-09EC-25F3-B6395DA4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42C1E13-7720-A63A-E721-F64CBC7F0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CE03-0EEC-4480-8411-8EEBB636B29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49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6098D7D-1963-94F6-3C68-0CC8CE2D1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E7B1D9-CFA2-DA15-D5EF-39A14F71E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7D6DEC-7CF1-038F-D746-A6739F7A7E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496CF-697B-4E16-9E76-FD40DFC6B87B}" type="datetimeFigureOut">
              <a:rPr lang="de-CH" smtClean="0"/>
              <a:t>18.01.2023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9527E7-F444-87DB-1FEF-6E3CB5C99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97DA7F-A8A1-670C-56F8-A2B80C9C3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ECE03-0EEC-4480-8411-8EEBB636B29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595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78A66C3F-1AAB-0EAE-8DE1-1BD9558F9C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42688" y="1212269"/>
            <a:ext cx="7772400" cy="1439863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de-CH" altLang="de-DE" sz="2800" dirty="0"/>
            </a:br>
            <a:r>
              <a:rPr lang="de-CH" altLang="de-DE" sz="2800" dirty="0"/>
              <a:t> </a:t>
            </a:r>
            <a:br>
              <a:rPr lang="de-CH" altLang="de-DE" sz="2800" dirty="0"/>
            </a:br>
            <a:r>
              <a:rPr lang="de-CH" altLang="de-DE" sz="31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 Methodische Aspekte inklusiver musikalischer Bildung</a:t>
            </a:r>
            <a:br>
              <a:rPr lang="de-CH" altLang="de-DE" sz="31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de-DE" altLang="de-DE" sz="31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altLang="de-DE" sz="31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872D716C-EA5C-DFA5-744F-C06A17F3084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2349501"/>
            <a:ext cx="6400800" cy="3527425"/>
          </a:xfrm>
        </p:spPr>
        <p:txBody>
          <a:bodyPr/>
          <a:lstStyle/>
          <a:p>
            <a:pPr eaLnBrk="1" hangingPunct="1"/>
            <a:endParaRPr lang="de-DE" altLang="de-DE" sz="28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de-DE" altLang="de-DE" sz="28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Babette Wackernagel Batcho</a:t>
            </a:r>
          </a:p>
          <a:p>
            <a:pPr eaLnBrk="1" hangingPunct="1"/>
            <a:r>
              <a:rPr lang="de-DE" altLang="de-DE" sz="28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21. Januar 2023</a:t>
            </a:r>
          </a:p>
          <a:p>
            <a:pPr eaLnBrk="1" hangingPunct="1"/>
            <a:endParaRPr lang="de-DE" altLang="de-DE" sz="28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de-DE" altLang="de-DE" sz="28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Forum Musikalische  Bildung</a:t>
            </a:r>
          </a:p>
          <a:p>
            <a:pPr eaLnBrk="1" hangingPunct="1"/>
            <a:r>
              <a:rPr lang="de-DE" altLang="de-DE" sz="28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TRAFO Baden</a:t>
            </a:r>
            <a:endParaRPr lang="de-CH" altLang="de-DE" sz="28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endParaRPr lang="de-CH" altLang="de-DE" sz="2800" b="1" dirty="0">
              <a:latin typeface="Verdana" panose="020B060403050404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61B5D05-771A-5EA9-ECD2-4B4540A3B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79" y="5997275"/>
            <a:ext cx="1965059" cy="360503"/>
          </a:xfrm>
          <a:prstGeom prst="rect">
            <a:avLst/>
          </a:prstGeom>
        </p:spPr>
      </p:pic>
      <p:pic>
        <p:nvPicPr>
          <p:cNvPr id="4" name="Picture 1" descr="logo_musik_60mm">
            <a:extLst>
              <a:ext uri="{FF2B5EF4-FFF2-40B4-BE49-F238E27FC236}">
                <a16:creationId xmlns:a16="http://schemas.microsoft.com/office/drawing/2014/main" id="{E8842086-E85E-250C-3B31-12B85E594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960" y="5997275"/>
            <a:ext cx="1818539" cy="36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25CC81F0-D228-5C37-DD63-24E78D8D3A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55256"/>
            <a:ext cx="7772400" cy="1439863"/>
          </a:xfrm>
        </p:spPr>
        <p:txBody>
          <a:bodyPr/>
          <a:lstStyle/>
          <a:p>
            <a:pPr eaLnBrk="1" hangingPunct="1"/>
            <a:r>
              <a:rPr lang="de-DE" altLang="de-DE" sz="28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Woher kommen wir und wohin gehen wir?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1CFE6B5-CB34-999F-F5C7-160BD8E4D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6" y="6026010"/>
            <a:ext cx="1894648" cy="347586"/>
          </a:xfrm>
          <a:prstGeom prst="rect">
            <a:avLst/>
          </a:prstGeom>
        </p:spPr>
      </p:pic>
      <p:pic>
        <p:nvPicPr>
          <p:cNvPr id="4" name="Picture 1" descr="logo_musik_60mm">
            <a:extLst>
              <a:ext uri="{FF2B5EF4-FFF2-40B4-BE49-F238E27FC236}">
                <a16:creationId xmlns:a16="http://schemas.microsoft.com/office/drawing/2014/main" id="{E8842086-E85E-250C-3B31-12B85E594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540" y="6026009"/>
            <a:ext cx="1753377" cy="34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2902B79-DB06-D552-CD56-38C582CB17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055" y="1595119"/>
            <a:ext cx="6815890" cy="453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25CC81F0-D228-5C37-DD63-24E78D8D3A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55256"/>
            <a:ext cx="7772400" cy="1439863"/>
          </a:xfrm>
        </p:spPr>
        <p:txBody>
          <a:bodyPr/>
          <a:lstStyle/>
          <a:p>
            <a:pPr eaLnBrk="1" hangingPunct="1"/>
            <a:r>
              <a:rPr lang="de-DE" altLang="de-DE" sz="28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Willkommenskultur und flexibel gestalteter Eintrittsprozess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1CFE6B5-CB34-999F-F5C7-160BD8E4D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6" y="6026010"/>
            <a:ext cx="1894648" cy="347586"/>
          </a:xfrm>
          <a:prstGeom prst="rect">
            <a:avLst/>
          </a:prstGeom>
        </p:spPr>
      </p:pic>
      <p:pic>
        <p:nvPicPr>
          <p:cNvPr id="4" name="Picture 1" descr="logo_musik_60mm">
            <a:extLst>
              <a:ext uri="{FF2B5EF4-FFF2-40B4-BE49-F238E27FC236}">
                <a16:creationId xmlns:a16="http://schemas.microsoft.com/office/drawing/2014/main" id="{E8842086-E85E-250C-3B31-12B85E594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540" y="6026009"/>
            <a:ext cx="1753377" cy="34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37B21B5-3B8B-27B3-0E19-543B70521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27" y="1595119"/>
            <a:ext cx="6815890" cy="45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72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25CC81F0-D228-5C37-DD63-24E78D8D3A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55256"/>
            <a:ext cx="7772400" cy="1439863"/>
          </a:xfrm>
        </p:spPr>
        <p:txBody>
          <a:bodyPr/>
          <a:lstStyle/>
          <a:p>
            <a:pPr eaLnBrk="1" hangingPunct="1"/>
            <a:r>
              <a:rPr lang="de-DE" altLang="de-DE" sz="28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Kooperationen und Partizipation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1CFE6B5-CB34-999F-F5C7-160BD8E4D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6" y="6026010"/>
            <a:ext cx="1894648" cy="347586"/>
          </a:xfrm>
          <a:prstGeom prst="rect">
            <a:avLst/>
          </a:prstGeom>
        </p:spPr>
      </p:pic>
      <p:pic>
        <p:nvPicPr>
          <p:cNvPr id="4" name="Picture 1" descr="logo_musik_60mm">
            <a:extLst>
              <a:ext uri="{FF2B5EF4-FFF2-40B4-BE49-F238E27FC236}">
                <a16:creationId xmlns:a16="http://schemas.microsoft.com/office/drawing/2014/main" id="{E8842086-E85E-250C-3B31-12B85E594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540" y="6026009"/>
            <a:ext cx="1753377" cy="34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C967A12-1EB4-FE3D-CB95-35579C791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055" y="1663801"/>
            <a:ext cx="6815890" cy="45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08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Breitbild</PresentationFormat>
  <Paragraphs>17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Verdana</vt:lpstr>
      <vt:lpstr>Office</vt:lpstr>
      <vt:lpstr>     Methodische Aspekte inklusiver musikalischer Bildung  </vt:lpstr>
      <vt:lpstr>1. Woher kommen wir und wohin gehen wir?</vt:lpstr>
      <vt:lpstr>2. Willkommenskultur und flexibel gestalteter Eintrittsprozess</vt:lpstr>
      <vt:lpstr>3. Kooperationen und Partizipation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Methodische Aspekte inklusiver musikalischer Bildung</dc:title>
  <dc:creator>Babette Wackernagel</dc:creator>
  <cp:lastModifiedBy>Babette Wackernagel Batcho</cp:lastModifiedBy>
  <cp:revision>6</cp:revision>
  <dcterms:created xsi:type="dcterms:W3CDTF">2023-01-10T07:05:16Z</dcterms:created>
  <dcterms:modified xsi:type="dcterms:W3CDTF">2023-01-18T14:13:22Z</dcterms:modified>
</cp:coreProperties>
</file>